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160000" cy="7620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3114" y="1338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65C2-976E-48FB-853B-534C20A86FF4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63BF-1E22-4E74-A421-38D4C7821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07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65C2-976E-48FB-853B-534C20A86FF4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63BF-1E22-4E74-A421-38D4C7821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65C2-976E-48FB-853B-534C20A86FF4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63BF-1E22-4E74-A421-38D4C7821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8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65C2-976E-48FB-853B-534C20A86FF4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63BF-1E22-4E74-A421-38D4C7821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79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65C2-976E-48FB-853B-534C20A86FF4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63BF-1E22-4E74-A421-38D4C7821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0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65C2-976E-48FB-853B-534C20A86FF4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63BF-1E22-4E74-A421-38D4C7821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68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65C2-976E-48FB-853B-534C20A86FF4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63BF-1E22-4E74-A421-38D4C7821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21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65C2-976E-48FB-853B-534C20A86FF4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63BF-1E22-4E74-A421-38D4C7821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3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65C2-976E-48FB-853B-534C20A86FF4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63BF-1E22-4E74-A421-38D4C7821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85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65C2-976E-48FB-853B-534C20A86FF4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63BF-1E22-4E74-A421-38D4C7821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3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65C2-976E-48FB-853B-534C20A86FF4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663BF-1E22-4E74-A421-38D4C7821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44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A65C2-976E-48FB-853B-534C20A86FF4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63BF-1E22-4E74-A421-38D4C7821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5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14999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94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12700"/>
            <a:ext cx="10210800" cy="76615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459446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84"/>
            <a:ext cx="10133062" cy="75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0" y="-6424"/>
            <a:ext cx="10105748" cy="75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25401"/>
            <a:ext cx="10198100" cy="76519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60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6"/>
            <a:ext cx="10140753" cy="761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23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8" y="4977"/>
            <a:ext cx="10176648" cy="76359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64250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12700"/>
            <a:ext cx="10210800" cy="76615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9923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38101"/>
            <a:ext cx="10198100" cy="76519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02239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0"/>
            <a:ext cx="10223500" cy="76710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5437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12701"/>
            <a:ext cx="10198100" cy="76519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53797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5401"/>
            <a:ext cx="10236200" cy="76805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950608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-12700"/>
            <a:ext cx="10223500" cy="76710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57989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Trussell</dc:creator>
  <cp:lastModifiedBy>Mark Bentley</cp:lastModifiedBy>
  <cp:revision>3</cp:revision>
  <dcterms:created xsi:type="dcterms:W3CDTF">2015-03-31T22:07:40Z</dcterms:created>
  <dcterms:modified xsi:type="dcterms:W3CDTF">2016-03-07T16:31:27Z</dcterms:modified>
</cp:coreProperties>
</file>